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56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E024-58CD-445E-BC8E-27389BC602CD}" type="datetimeFigureOut">
              <a:rPr lang="it-IT" smtClean="0"/>
              <a:t>31/08/2018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4BD3-28E7-4FE2-B9B4-EF9D6EB0A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125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E024-58CD-445E-BC8E-27389BC602CD}" type="datetimeFigureOut">
              <a:rPr lang="it-IT" smtClean="0"/>
              <a:t>31/08/2018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4BD3-28E7-4FE2-B9B4-EF9D6EB0A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300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E024-58CD-445E-BC8E-27389BC602CD}" type="datetimeFigureOut">
              <a:rPr lang="it-IT" smtClean="0"/>
              <a:t>31/08/2018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4BD3-28E7-4FE2-B9B4-EF9D6EB0AF76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1647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E024-58CD-445E-BC8E-27389BC602CD}" type="datetimeFigureOut">
              <a:rPr lang="it-IT" smtClean="0"/>
              <a:t>31/08/2018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4BD3-28E7-4FE2-B9B4-EF9D6EB0A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6918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E024-58CD-445E-BC8E-27389BC602CD}" type="datetimeFigureOut">
              <a:rPr lang="it-IT" smtClean="0"/>
              <a:t>31/08/2018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4BD3-28E7-4FE2-B9B4-EF9D6EB0AF76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692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E024-58CD-445E-BC8E-27389BC602CD}" type="datetimeFigureOut">
              <a:rPr lang="it-IT" smtClean="0"/>
              <a:t>31/08/2018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4BD3-28E7-4FE2-B9B4-EF9D6EB0A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5662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E024-58CD-445E-BC8E-27389BC602CD}" type="datetimeFigureOut">
              <a:rPr lang="it-IT" smtClean="0"/>
              <a:t>31/08/2018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4BD3-28E7-4FE2-B9B4-EF9D6EB0A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7026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E024-58CD-445E-BC8E-27389BC602CD}" type="datetimeFigureOut">
              <a:rPr lang="it-IT" smtClean="0"/>
              <a:t>31/08/2018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4BD3-28E7-4FE2-B9B4-EF9D6EB0A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4676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ECA48-7747-441E-9136-E0B8530AF05E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071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E05901-66D1-469A-BBF4-0B5EBD68FA72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852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816F7-DD9C-44DE-97E8-8B23D7A3D1C2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66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E024-58CD-445E-BC8E-27389BC602CD}" type="datetimeFigureOut">
              <a:rPr lang="it-IT" smtClean="0"/>
              <a:t>31/08/2018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4BD3-28E7-4FE2-B9B4-EF9D6EB0A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7434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0FE80-A9DC-425A-A256-C2755F5A551C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947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2E9E3-2DE6-4C1B-BF22-F3F43FD16475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324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E7693-564E-457F-9038-9144727D6DFB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5379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1D45AB-E7E7-45AE-B262-FF410C70E841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0343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C98858-9FCF-4ACB-B3E7-16C674D464C7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6044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7A977-46A9-440A-9D98-78F20ED07501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0537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84F02A-8A5E-4DE2-8CDA-2A7320809A39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7594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0534D1-73F0-4AB3-9E90-75111CDE3209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0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E024-58CD-445E-BC8E-27389BC602CD}" type="datetimeFigureOut">
              <a:rPr lang="it-IT" smtClean="0"/>
              <a:t>31/08/2018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4BD3-28E7-4FE2-B9B4-EF9D6EB0A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029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E024-58CD-445E-BC8E-27389BC602CD}" type="datetimeFigureOut">
              <a:rPr lang="it-IT" smtClean="0"/>
              <a:t>31/08/2018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4BD3-28E7-4FE2-B9B4-EF9D6EB0A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724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E024-58CD-445E-BC8E-27389BC602CD}" type="datetimeFigureOut">
              <a:rPr lang="it-IT" smtClean="0"/>
              <a:t>31/08/2018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4BD3-28E7-4FE2-B9B4-EF9D6EB0A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874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E024-58CD-445E-BC8E-27389BC602CD}" type="datetimeFigureOut">
              <a:rPr lang="it-IT" smtClean="0"/>
              <a:t>31/08/2018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4BD3-28E7-4FE2-B9B4-EF9D6EB0A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48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E024-58CD-445E-BC8E-27389BC602CD}" type="datetimeFigureOut">
              <a:rPr lang="it-IT" smtClean="0"/>
              <a:t>31/08/2018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4BD3-28E7-4FE2-B9B4-EF9D6EB0A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64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E024-58CD-445E-BC8E-27389BC602CD}" type="datetimeFigureOut">
              <a:rPr lang="it-IT" smtClean="0"/>
              <a:t>31/08/2018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4BD3-28E7-4FE2-B9B4-EF9D6EB0A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89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E024-58CD-445E-BC8E-27389BC602CD}" type="datetimeFigureOut">
              <a:rPr lang="it-IT" smtClean="0"/>
              <a:t>31/08/2018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4BD3-28E7-4FE2-B9B4-EF9D6EB0A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05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0E024-58CD-445E-BC8E-27389BC602CD}" type="datetimeFigureOut">
              <a:rPr lang="it-IT" smtClean="0"/>
              <a:t>31/08/2018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EC4BD3-28E7-4FE2-B9B4-EF9D6EB0AF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7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44918C-5F6C-40D8-B038-566687DDDD2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36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28056" y="39189"/>
            <a:ext cx="10667999" cy="1476103"/>
          </a:xfrm>
        </p:spPr>
        <p:txBody>
          <a:bodyPr>
            <a:noAutofit/>
          </a:bodyPr>
          <a:lstStyle/>
          <a:p>
            <a:pPr algn="ctr"/>
            <a:r>
              <a:rPr lang="it-IT" sz="48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Presentazione Progetti  Adams- </a:t>
            </a:r>
            <a:r>
              <a:rPr lang="it-IT" sz="4800" b="1" dirty="0" err="1" smtClean="0">
                <a:solidFill>
                  <a:srgbClr val="0070C0"/>
                </a:solidFill>
                <a:latin typeface="Ink Free" panose="03080402000500000000" pitchFamily="66" charset="0"/>
              </a:rPr>
              <a:t>Fism</a:t>
            </a:r>
            <a:r>
              <a:rPr lang="it-IT" sz="48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 Bergamo  a. s. 2018/19</a:t>
            </a:r>
            <a:endParaRPr lang="it-IT" sz="4800" b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5812971"/>
            <a:ext cx="10959736" cy="1201783"/>
          </a:xfrm>
        </p:spPr>
        <p:txBody>
          <a:bodyPr>
            <a:normAutofit/>
          </a:bodyPr>
          <a:lstStyle/>
          <a:p>
            <a:pPr algn="r"/>
            <a:r>
              <a:rPr lang="it-IT" sz="4800" dirty="0" smtClean="0">
                <a:solidFill>
                  <a:srgbClr val="FFC000"/>
                </a:solidFill>
                <a:latin typeface="Segoe Script" panose="030B0504020000000003" pitchFamily="66" charset="0"/>
              </a:rPr>
              <a:t>BENVENUTI  ALL’INCONTRO !</a:t>
            </a:r>
            <a:endParaRPr lang="it-IT" sz="4800" dirty="0">
              <a:solidFill>
                <a:srgbClr val="FFC000"/>
              </a:solidFill>
              <a:latin typeface="Segoe Script" panose="030B0504020000000003" pitchFamily="66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90" y="1515292"/>
            <a:ext cx="8821285" cy="389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09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2F"/>
            </a:gs>
            <a:gs pos="100000">
              <a:srgbClr val="0033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919288" y="692151"/>
            <a:ext cx="8229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sz="2000" smtClean="0">
              <a:solidFill>
                <a:srgbClr val="FCDB18"/>
              </a:solidFill>
              <a:latin typeface="Gatineau" pitchFamily="2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571500"/>
            <a:ext cx="5715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39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2F"/>
            </a:gs>
            <a:gs pos="100000">
              <a:srgbClr val="0033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919288" y="692151"/>
            <a:ext cx="8229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sz="2000" smtClean="0">
              <a:solidFill>
                <a:srgbClr val="FCDB18"/>
              </a:solidFill>
              <a:latin typeface="Gatineau" pitchFamily="2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62" y="1143996"/>
            <a:ext cx="6918562" cy="466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96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       </a:t>
            </a:r>
            <a:r>
              <a:rPr lang="it-IT" dirty="0" smtClean="0">
                <a:solidFill>
                  <a:srgbClr val="00B0F0"/>
                </a:solidFill>
                <a:latin typeface="Gill Sans Nova Ultra Bold" panose="020B0B02020104020203" pitchFamily="34" charset="0"/>
              </a:rPr>
              <a:t>PER PREGARE INSIEME</a:t>
            </a:r>
            <a:endParaRPr lang="it-IT" dirty="0">
              <a:solidFill>
                <a:srgbClr val="00B0F0"/>
              </a:solidFill>
              <a:latin typeface="Gill Sans Nova Ultra Bold" panose="020B0B020201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9336110" cy="3944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Ci disponiamo ad unire le nostre voci, per lodare il Dio Famiglia.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</a:t>
            </a:r>
            <a:endParaRPr lang="it-IT" dirty="0"/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726" y="2401613"/>
            <a:ext cx="4364183" cy="299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021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5924" y="146185"/>
            <a:ext cx="9877022" cy="63753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4000" b="1" dirty="0">
                <a:solidFill>
                  <a:srgbClr val="FF0000"/>
                </a:solidFill>
              </a:rPr>
              <a:t>UN FILO CHE…</a:t>
            </a:r>
            <a:endParaRPr lang="it-IT" sz="4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it-IT" sz="2600" b="1" dirty="0" smtClean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it-IT" sz="2600" b="1" dirty="0" smtClean="0">
                <a:solidFill>
                  <a:schemeClr val="tx1"/>
                </a:solidFill>
              </a:rPr>
              <a:t>Lo sai che c’è un filo che tutti ci unisce?</a:t>
            </a:r>
          </a:p>
          <a:p>
            <a:pPr marL="0" indent="0" algn="just">
              <a:buNone/>
            </a:pPr>
            <a:r>
              <a:rPr lang="it-IT" sz="2600" b="1" dirty="0" smtClean="0">
                <a:solidFill>
                  <a:schemeClr val="tx1"/>
                </a:solidFill>
              </a:rPr>
              <a:t>E’ il filo  della </a:t>
            </a:r>
            <a:r>
              <a:rPr lang="it-IT" sz="2600" b="1" dirty="0">
                <a:solidFill>
                  <a:schemeClr val="tx1"/>
                </a:solidFill>
              </a:rPr>
              <a:t>bellezza di ogni </a:t>
            </a:r>
            <a:r>
              <a:rPr lang="it-IT" sz="2600" b="1" dirty="0" smtClean="0">
                <a:solidFill>
                  <a:schemeClr val="tx1"/>
                </a:solidFill>
              </a:rPr>
              <a:t>creatura che </a:t>
            </a:r>
            <a:r>
              <a:rPr lang="it-IT" sz="2600" b="1" dirty="0">
                <a:solidFill>
                  <a:schemeClr val="tx1"/>
                </a:solidFill>
              </a:rPr>
              <a:t>Dio ha dipinto e colorato </a:t>
            </a:r>
            <a:r>
              <a:rPr lang="it-IT" sz="2600" b="1" dirty="0" smtClean="0">
                <a:solidFill>
                  <a:schemeClr val="tx1"/>
                </a:solidFill>
              </a:rPr>
              <a:t>tutto </a:t>
            </a:r>
            <a:r>
              <a:rPr lang="it-IT" sz="2600" b="1" dirty="0">
                <a:solidFill>
                  <a:schemeClr val="tx1"/>
                </a:solidFill>
              </a:rPr>
              <a:t>intorno a noi</a:t>
            </a:r>
            <a:r>
              <a:rPr lang="it-IT" sz="2600" b="1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sz="2600" b="1" dirty="0" smtClean="0">
                <a:solidFill>
                  <a:schemeClr val="tx1"/>
                </a:solidFill>
              </a:rPr>
              <a:t>E</a:t>
            </a:r>
            <a:r>
              <a:rPr lang="it-IT" sz="2600" b="1" dirty="0">
                <a:solidFill>
                  <a:schemeClr val="tx1"/>
                </a:solidFill>
              </a:rPr>
              <a:t>’ Il filo della fantasia e della </a:t>
            </a:r>
            <a:r>
              <a:rPr lang="it-IT" sz="2600" b="1" dirty="0" smtClean="0">
                <a:solidFill>
                  <a:schemeClr val="tx1"/>
                </a:solidFill>
              </a:rPr>
              <a:t>inventiva con </a:t>
            </a:r>
            <a:r>
              <a:rPr lang="it-IT" sz="2600" b="1" dirty="0">
                <a:solidFill>
                  <a:schemeClr val="tx1"/>
                </a:solidFill>
              </a:rPr>
              <a:t>cui Dio ha dato vita ad </a:t>
            </a:r>
            <a:r>
              <a:rPr lang="it-IT" sz="2600" b="1" dirty="0" smtClean="0">
                <a:solidFill>
                  <a:schemeClr val="tx1"/>
                </a:solidFill>
              </a:rPr>
              <a:t>animali che </a:t>
            </a:r>
            <a:r>
              <a:rPr lang="it-IT" sz="2600" b="1" dirty="0">
                <a:solidFill>
                  <a:schemeClr val="tx1"/>
                </a:solidFill>
              </a:rPr>
              <a:t>volano, che camminano, che corrono, </a:t>
            </a:r>
            <a:r>
              <a:rPr lang="it-IT" sz="2600" b="1" dirty="0" smtClean="0">
                <a:solidFill>
                  <a:schemeClr val="tx1"/>
                </a:solidFill>
              </a:rPr>
              <a:t>che </a:t>
            </a:r>
            <a:r>
              <a:rPr lang="it-IT" sz="2600" b="1" dirty="0">
                <a:solidFill>
                  <a:schemeClr val="tx1"/>
                </a:solidFill>
              </a:rPr>
              <a:t>nuotano, che saltano… </a:t>
            </a:r>
          </a:p>
          <a:p>
            <a:pPr marL="0" indent="0" algn="just">
              <a:buNone/>
            </a:pPr>
            <a:r>
              <a:rPr lang="it-IT" sz="2600" b="1" dirty="0" smtClean="0">
                <a:solidFill>
                  <a:schemeClr val="tx1"/>
                </a:solidFill>
              </a:rPr>
              <a:t> E’ il </a:t>
            </a:r>
            <a:r>
              <a:rPr lang="it-IT" sz="2600" b="1" dirty="0">
                <a:solidFill>
                  <a:schemeClr val="tx1"/>
                </a:solidFill>
              </a:rPr>
              <a:t>filo della compagnia e della </a:t>
            </a:r>
            <a:r>
              <a:rPr lang="it-IT" sz="2600" b="1" dirty="0" smtClean="0">
                <a:solidFill>
                  <a:schemeClr val="tx1"/>
                </a:solidFill>
              </a:rPr>
              <a:t>fedeltà, con </a:t>
            </a:r>
            <a:r>
              <a:rPr lang="it-IT" sz="2600" b="1" dirty="0">
                <a:solidFill>
                  <a:schemeClr val="tx1"/>
                </a:solidFill>
              </a:rPr>
              <a:t>cui Dio ci regala tanti animali </a:t>
            </a:r>
            <a:r>
              <a:rPr lang="it-IT" sz="2600" b="1" dirty="0" smtClean="0">
                <a:solidFill>
                  <a:schemeClr val="tx1"/>
                </a:solidFill>
              </a:rPr>
              <a:t>come </a:t>
            </a:r>
            <a:r>
              <a:rPr lang="it-IT" sz="2600" b="1" dirty="0">
                <a:solidFill>
                  <a:schemeClr val="tx1"/>
                </a:solidFill>
              </a:rPr>
              <a:t>amici di gioco e di affetto</a:t>
            </a:r>
            <a:r>
              <a:rPr lang="it-IT" sz="2600" b="1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sz="2600" b="1" dirty="0" smtClean="0">
                <a:solidFill>
                  <a:schemeClr val="tx1"/>
                </a:solidFill>
              </a:rPr>
              <a:t>E’ il </a:t>
            </a:r>
            <a:r>
              <a:rPr lang="it-IT" sz="2600" b="1" dirty="0">
                <a:solidFill>
                  <a:schemeClr val="tx1"/>
                </a:solidFill>
              </a:rPr>
              <a:t>filo dell’amore e del </a:t>
            </a:r>
            <a:r>
              <a:rPr lang="it-IT" sz="2600" b="1" dirty="0" smtClean="0">
                <a:solidFill>
                  <a:schemeClr val="tx1"/>
                </a:solidFill>
              </a:rPr>
              <a:t>bene con </a:t>
            </a:r>
            <a:r>
              <a:rPr lang="it-IT" sz="2600" b="1" dirty="0">
                <a:solidFill>
                  <a:schemeClr val="tx1"/>
                </a:solidFill>
              </a:rPr>
              <a:t>cui Dio unisce insieme tutti </a:t>
            </a:r>
            <a:r>
              <a:rPr lang="it-IT" sz="2600" b="1" dirty="0" smtClean="0">
                <a:solidFill>
                  <a:schemeClr val="tx1"/>
                </a:solidFill>
              </a:rPr>
              <a:t>i bambini e </a:t>
            </a:r>
            <a:r>
              <a:rPr lang="it-IT" sz="2600" b="1" dirty="0">
                <a:solidFill>
                  <a:schemeClr val="tx1"/>
                </a:solidFill>
              </a:rPr>
              <a:t>gli </a:t>
            </a:r>
            <a:r>
              <a:rPr lang="it-IT" sz="2600" b="1" dirty="0" smtClean="0">
                <a:solidFill>
                  <a:schemeClr val="tx1"/>
                </a:solidFill>
              </a:rPr>
              <a:t>adulti, </a:t>
            </a:r>
            <a:r>
              <a:rPr lang="it-IT" sz="2600" b="1" dirty="0">
                <a:solidFill>
                  <a:schemeClr val="tx1"/>
                </a:solidFill>
              </a:rPr>
              <a:t>proprio perché </a:t>
            </a:r>
            <a:r>
              <a:rPr lang="it-IT" sz="2600" b="1" dirty="0" smtClean="0">
                <a:solidFill>
                  <a:schemeClr val="tx1"/>
                </a:solidFill>
              </a:rPr>
              <a:t>tutti </a:t>
            </a:r>
            <a:r>
              <a:rPr lang="it-IT" sz="2600" b="1" dirty="0">
                <a:solidFill>
                  <a:schemeClr val="tx1"/>
                </a:solidFill>
              </a:rPr>
              <a:t>diversi e tutti preziosi. </a:t>
            </a:r>
          </a:p>
          <a:p>
            <a:pPr marL="0" indent="0" algn="just">
              <a:buNone/>
            </a:pPr>
            <a:r>
              <a:rPr lang="it-IT" sz="2600" b="1" dirty="0" smtClean="0">
                <a:solidFill>
                  <a:schemeClr val="tx1"/>
                </a:solidFill>
              </a:rPr>
              <a:t>E’ il </a:t>
            </a:r>
            <a:r>
              <a:rPr lang="it-IT" sz="2600" b="1" dirty="0">
                <a:solidFill>
                  <a:schemeClr val="tx1"/>
                </a:solidFill>
              </a:rPr>
              <a:t>filo della </a:t>
            </a:r>
            <a:r>
              <a:rPr lang="it-IT" sz="2600" b="1" dirty="0" smtClean="0">
                <a:solidFill>
                  <a:schemeClr val="tx1"/>
                </a:solidFill>
              </a:rPr>
              <a:t>preghiera che </a:t>
            </a:r>
            <a:r>
              <a:rPr lang="it-IT" sz="2600" b="1" dirty="0">
                <a:solidFill>
                  <a:schemeClr val="tx1"/>
                </a:solidFill>
              </a:rPr>
              <a:t>ci tiene uniti a Dio perché </a:t>
            </a:r>
            <a:r>
              <a:rPr lang="it-IT" sz="2600" b="1" dirty="0" smtClean="0">
                <a:solidFill>
                  <a:schemeClr val="tx1"/>
                </a:solidFill>
              </a:rPr>
              <a:t>lo </a:t>
            </a:r>
            <a:r>
              <a:rPr lang="it-IT" sz="2600" b="1" dirty="0">
                <a:solidFill>
                  <a:schemeClr val="tx1"/>
                </a:solidFill>
              </a:rPr>
              <a:t>ringraziamo di esserci Padre </a:t>
            </a:r>
            <a:r>
              <a:rPr lang="it-IT" sz="2600" b="1" dirty="0" smtClean="0">
                <a:solidFill>
                  <a:schemeClr val="tx1"/>
                </a:solidFill>
              </a:rPr>
              <a:t>e </a:t>
            </a:r>
            <a:r>
              <a:rPr lang="it-IT" sz="2600" b="1" dirty="0">
                <a:solidFill>
                  <a:schemeClr val="tx1"/>
                </a:solidFill>
              </a:rPr>
              <a:t>di non scordarsi mai di aver cura di noi</a:t>
            </a:r>
            <a:r>
              <a:rPr lang="it-IT" sz="2600" b="1" dirty="0" smtClean="0">
                <a:solidFill>
                  <a:schemeClr val="tx1"/>
                </a:solidFill>
              </a:rPr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9327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16372"/>
          </a:xfrm>
        </p:spPr>
        <p:txBody>
          <a:bodyPr>
            <a:noAutofit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7566" y="483326"/>
            <a:ext cx="11926388" cy="637467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it-IT" b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8600" b="1" u="sng" dirty="0" smtClean="0">
                <a:solidFill>
                  <a:srgbClr val="FF0000"/>
                </a:solidFill>
              </a:rPr>
              <a:t>Insieme</a:t>
            </a:r>
            <a:endParaRPr lang="it-IT" sz="8600" b="1" u="sng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it-IT" sz="4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t-IT" sz="6900" dirty="0">
                <a:solidFill>
                  <a:schemeClr val="tx1"/>
                </a:solidFill>
              </a:rPr>
              <a:t>C</a:t>
            </a:r>
            <a:r>
              <a:rPr lang="it-IT" sz="6900" dirty="0" smtClean="0">
                <a:solidFill>
                  <a:schemeClr val="tx1"/>
                </a:solidFill>
              </a:rPr>
              <a:t>’è  </a:t>
            </a:r>
            <a:r>
              <a:rPr lang="it-IT" sz="6900" dirty="0" smtClean="0">
                <a:solidFill>
                  <a:schemeClr val="tx1"/>
                </a:solidFill>
              </a:rPr>
              <a:t>il </a:t>
            </a:r>
            <a:r>
              <a:rPr lang="it-IT" sz="6900" dirty="0">
                <a:solidFill>
                  <a:schemeClr val="tx1"/>
                </a:solidFill>
              </a:rPr>
              <a:t>filo del nostro impegno</a:t>
            </a:r>
          </a:p>
          <a:p>
            <a:pPr marL="0" indent="0" algn="just">
              <a:buNone/>
            </a:pPr>
            <a:r>
              <a:rPr lang="it-IT" sz="6900" dirty="0">
                <a:solidFill>
                  <a:schemeClr val="tx1"/>
                </a:solidFill>
              </a:rPr>
              <a:t>perché rispettando il </a:t>
            </a:r>
            <a:r>
              <a:rPr lang="it-IT" sz="6900" dirty="0" smtClean="0">
                <a:solidFill>
                  <a:schemeClr val="tx1"/>
                </a:solidFill>
              </a:rPr>
              <a:t>mondo</a:t>
            </a:r>
          </a:p>
          <a:p>
            <a:pPr marL="0" indent="0" algn="just">
              <a:buNone/>
            </a:pPr>
            <a:r>
              <a:rPr lang="it-IT" sz="6900" dirty="0" smtClean="0">
                <a:solidFill>
                  <a:schemeClr val="tx1"/>
                </a:solidFill>
              </a:rPr>
              <a:t>e </a:t>
            </a:r>
            <a:r>
              <a:rPr lang="it-IT" sz="6900" dirty="0">
                <a:solidFill>
                  <a:schemeClr val="tx1"/>
                </a:solidFill>
              </a:rPr>
              <a:t>gli animali aiutiamo </a:t>
            </a:r>
            <a:endParaRPr lang="it-IT" sz="69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t-IT" sz="6900" dirty="0" smtClean="0">
                <a:solidFill>
                  <a:schemeClr val="tx1"/>
                </a:solidFill>
              </a:rPr>
              <a:t>anche </a:t>
            </a:r>
            <a:r>
              <a:rPr lang="it-IT" sz="6900" dirty="0">
                <a:solidFill>
                  <a:schemeClr val="tx1"/>
                </a:solidFill>
              </a:rPr>
              <a:t>tutti </a:t>
            </a:r>
            <a:r>
              <a:rPr lang="it-IT" sz="6900" dirty="0" smtClean="0">
                <a:solidFill>
                  <a:schemeClr val="tx1"/>
                </a:solidFill>
              </a:rPr>
              <a:t>gli </a:t>
            </a:r>
            <a:r>
              <a:rPr lang="it-IT" sz="6900" dirty="0">
                <a:solidFill>
                  <a:schemeClr val="tx1"/>
                </a:solidFill>
              </a:rPr>
              <a:t>uomini </a:t>
            </a:r>
            <a:endParaRPr lang="it-IT" sz="69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t-IT" sz="6900" dirty="0" smtClean="0">
                <a:solidFill>
                  <a:schemeClr val="tx1"/>
                </a:solidFill>
              </a:rPr>
              <a:t>a </a:t>
            </a:r>
            <a:r>
              <a:rPr lang="it-IT" sz="6900" dirty="0">
                <a:solidFill>
                  <a:schemeClr val="tx1"/>
                </a:solidFill>
              </a:rPr>
              <a:t>trovare e vivere </a:t>
            </a:r>
            <a:r>
              <a:rPr lang="it-IT" sz="6900" dirty="0" smtClean="0">
                <a:solidFill>
                  <a:schemeClr val="tx1"/>
                </a:solidFill>
              </a:rPr>
              <a:t>nella </a:t>
            </a:r>
            <a:r>
              <a:rPr lang="it-IT" sz="6900" dirty="0">
                <a:solidFill>
                  <a:schemeClr val="tx1"/>
                </a:solidFill>
              </a:rPr>
              <a:t>pace e nella gioia. </a:t>
            </a:r>
            <a:r>
              <a:rPr lang="it-IT" sz="6900" dirty="0" smtClean="0">
                <a:solidFill>
                  <a:schemeClr val="tx1"/>
                </a:solidFill>
              </a:rPr>
              <a:t>                        </a:t>
            </a:r>
          </a:p>
          <a:p>
            <a:pPr marL="0" indent="0" algn="ctr">
              <a:buNone/>
            </a:pPr>
            <a:r>
              <a:rPr lang="it-IT" sz="6900" dirty="0">
                <a:solidFill>
                  <a:srgbClr val="FFC000"/>
                </a:solidFill>
              </a:rPr>
              <a:t> </a:t>
            </a:r>
            <a:r>
              <a:rPr lang="it-IT" sz="6900" dirty="0" smtClean="0">
                <a:solidFill>
                  <a:srgbClr val="FFC000"/>
                </a:solidFill>
              </a:rPr>
              <a:t>                                           AMEN.</a:t>
            </a:r>
          </a:p>
          <a:p>
            <a:pPr marL="0" indent="0" algn="just">
              <a:buNone/>
            </a:pPr>
            <a:r>
              <a:rPr lang="it-IT" dirty="0" smtClean="0"/>
              <a:t> </a:t>
            </a:r>
            <a:endParaRPr lang="it-IT" dirty="0"/>
          </a:p>
          <a:p>
            <a:pPr marL="0" indent="0">
              <a:buNone/>
            </a:pPr>
            <a:endParaRPr lang="it-IT" b="1" u="sng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727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1830" y="378823"/>
            <a:ext cx="8949744" cy="57981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dirty="0" smtClean="0">
                <a:solidFill>
                  <a:srgbClr val="FF0000"/>
                </a:solidFill>
              </a:rPr>
              <a:t>Dal vangelo di Giovanni</a:t>
            </a:r>
          </a:p>
          <a:p>
            <a:pPr marL="0" indent="0" algn="just">
              <a:buNone/>
            </a:pPr>
            <a:r>
              <a:rPr lang="it-IT" sz="2400" dirty="0" smtClean="0">
                <a:solidFill>
                  <a:schemeClr val="tx1"/>
                </a:solidFill>
              </a:rPr>
              <a:t>Io </a:t>
            </a:r>
            <a:r>
              <a:rPr lang="it-IT" sz="2400" dirty="0">
                <a:solidFill>
                  <a:schemeClr val="tx1"/>
                </a:solidFill>
              </a:rPr>
              <a:t>sono il buon </a:t>
            </a:r>
            <a:r>
              <a:rPr lang="it-IT" sz="2400" dirty="0" smtClean="0">
                <a:solidFill>
                  <a:schemeClr val="tx1"/>
                </a:solidFill>
              </a:rPr>
              <a:t>pastore. </a:t>
            </a:r>
            <a:r>
              <a:rPr lang="it-IT" sz="2400" dirty="0">
                <a:solidFill>
                  <a:schemeClr val="tx1"/>
                </a:solidFill>
              </a:rPr>
              <a:t>Il buon pastore dà la propria vita per le pecore.</a:t>
            </a:r>
          </a:p>
          <a:p>
            <a:pPr marL="0" indent="0" algn="just">
              <a:buNone/>
            </a:pPr>
            <a:r>
              <a:rPr lang="it-IT" sz="2400" dirty="0" smtClean="0">
                <a:solidFill>
                  <a:schemeClr val="tx1"/>
                </a:solidFill>
              </a:rPr>
              <a:t>Il </a:t>
            </a:r>
            <a:r>
              <a:rPr lang="it-IT" sz="2400" dirty="0">
                <a:solidFill>
                  <a:schemeClr val="tx1"/>
                </a:solidFill>
              </a:rPr>
              <a:t>mercenario - che non è pastore e al quale le pecore non appartengono - vede venire il lupo, abbandona le pecore e fugge, e il lupo le rapisce e le </a:t>
            </a:r>
            <a:r>
              <a:rPr lang="it-IT" sz="2400" dirty="0" smtClean="0">
                <a:solidFill>
                  <a:schemeClr val="tx1"/>
                </a:solidFill>
              </a:rPr>
              <a:t>disperde; perché </a:t>
            </a:r>
            <a:r>
              <a:rPr lang="it-IT" sz="2400" dirty="0">
                <a:solidFill>
                  <a:schemeClr val="tx1"/>
                </a:solidFill>
              </a:rPr>
              <a:t>è un mercenario e non gli importa delle pecore. </a:t>
            </a:r>
            <a:endParaRPr lang="it-IT" sz="2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t-IT" sz="2400" dirty="0">
                <a:solidFill>
                  <a:schemeClr val="tx1"/>
                </a:solidFill>
              </a:rPr>
              <a:t>I</a:t>
            </a:r>
            <a:r>
              <a:rPr lang="it-IT" sz="2400" dirty="0" smtClean="0">
                <a:solidFill>
                  <a:schemeClr val="tx1"/>
                </a:solidFill>
              </a:rPr>
              <a:t>o </a:t>
            </a:r>
            <a:r>
              <a:rPr lang="it-IT" sz="2400" dirty="0">
                <a:solidFill>
                  <a:schemeClr val="tx1"/>
                </a:solidFill>
              </a:rPr>
              <a:t>sono il buon pastore, conosco le mie pecore e le mie pecore conoscono me, </a:t>
            </a:r>
            <a:r>
              <a:rPr lang="it-IT" sz="2400" dirty="0" smtClean="0">
                <a:solidFill>
                  <a:schemeClr val="tx1"/>
                </a:solidFill>
              </a:rPr>
              <a:t>così </a:t>
            </a:r>
            <a:r>
              <a:rPr lang="it-IT" sz="2400" dirty="0">
                <a:solidFill>
                  <a:schemeClr val="tx1"/>
                </a:solidFill>
              </a:rPr>
              <a:t>come il Padre conosce me e io conosco il Padre, e do la mia vita per le pecore. </a:t>
            </a:r>
            <a:endParaRPr lang="it-IT" sz="2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t-IT" sz="2400" dirty="0">
                <a:solidFill>
                  <a:schemeClr val="tx1"/>
                </a:solidFill>
              </a:rPr>
              <a:t>E ho altre pecore che non provengono da questo recinto: anche quelle io devo guidare. Ascolteranno la mia voce e diventeranno un solo gregge, un solo pastore. </a:t>
            </a:r>
            <a:r>
              <a:rPr lang="it-IT" sz="2400" dirty="0" smtClean="0">
                <a:solidFill>
                  <a:schemeClr val="tx1"/>
                </a:solidFill>
              </a:rPr>
              <a:t>  </a:t>
            </a:r>
            <a:r>
              <a:rPr lang="it-IT" dirty="0" smtClean="0">
                <a:solidFill>
                  <a:srgbClr val="002060"/>
                </a:solidFill>
              </a:rPr>
              <a:t>                                  </a:t>
            </a:r>
          </a:p>
          <a:p>
            <a:pPr marL="0" indent="0" algn="just">
              <a:buNone/>
            </a:pPr>
            <a:r>
              <a:rPr lang="it-IT" u="sng" dirty="0" smtClean="0">
                <a:solidFill>
                  <a:srgbClr val="0070C0"/>
                </a:solidFill>
              </a:rPr>
              <a:t>Momento </a:t>
            </a:r>
            <a:r>
              <a:rPr lang="it-IT" u="sng" dirty="0" smtClean="0">
                <a:solidFill>
                  <a:srgbClr val="0070C0"/>
                </a:solidFill>
              </a:rPr>
              <a:t>di silenzio</a:t>
            </a:r>
          </a:p>
        </p:txBody>
      </p:sp>
    </p:spTree>
    <p:extLst>
      <p:ext uri="{BB962C8B-B14F-4D97-AF65-F5344CB8AC3E}">
        <p14:creationId xmlns:p14="http://schemas.microsoft.com/office/powerpoint/2010/main" val="3673111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8713" y="157306"/>
            <a:ext cx="10347960" cy="770708"/>
          </a:xfrm>
        </p:spPr>
        <p:txBody>
          <a:bodyPr>
            <a:no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fr-FR" altLang="it-IT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LAUDATE OMNES GENTES (Taizé)</a:t>
            </a:r>
            <a:r>
              <a:rPr lang="fr-FR" altLang="it-IT" sz="3200" dirty="0">
                <a:solidFill>
                  <a:srgbClr val="FF0000"/>
                </a:solidFill>
              </a:rPr>
              <a:t/>
            </a:r>
            <a:br>
              <a:rPr lang="fr-FR" altLang="it-IT" sz="3200" dirty="0">
                <a:solidFill>
                  <a:srgbClr val="FF0000"/>
                </a:solidFill>
              </a:rPr>
            </a:br>
            <a:r>
              <a:rPr lang="fr-FR" altLang="it-IT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Laudate</a:t>
            </a:r>
            <a:r>
              <a:rPr lang="fr-FR" altLang="it-IT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it-IT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omnes</a:t>
            </a:r>
            <a:r>
              <a:rPr lang="fr-FR" altLang="it-IT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it-IT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gentes, </a:t>
            </a:r>
            <a:r>
              <a:rPr lang="fr-FR" altLang="it-IT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laudate</a:t>
            </a:r>
            <a:r>
              <a:rPr lang="fr-FR" altLang="it-IT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it-IT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Dominum</a:t>
            </a:r>
            <a:r>
              <a:rPr lang="fr-FR" altLang="it-IT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fr-FR" altLang="it-IT" sz="3200" dirty="0">
                <a:solidFill>
                  <a:srgbClr val="0070C0"/>
                </a:solidFill>
              </a:rPr>
              <a:t/>
            </a:r>
            <a:br>
              <a:rPr lang="fr-FR" altLang="it-IT" sz="3200" dirty="0">
                <a:solidFill>
                  <a:srgbClr val="0070C0"/>
                </a:solidFill>
              </a:rPr>
            </a:br>
            <a:r>
              <a:rPr lang="fr-FR" altLang="it-IT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Laudate</a:t>
            </a:r>
            <a:r>
              <a:rPr lang="fr-FR" altLang="it-IT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it-IT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omnes</a:t>
            </a:r>
            <a:r>
              <a:rPr lang="fr-FR" altLang="it-IT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it-IT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gentes, </a:t>
            </a:r>
            <a:r>
              <a:rPr lang="fr-FR" altLang="it-IT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laudate</a:t>
            </a:r>
            <a:r>
              <a:rPr lang="fr-FR" altLang="it-IT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it-IT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Dominum</a:t>
            </a:r>
            <a:r>
              <a:rPr lang="fr-FR" altLang="it-IT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it-IT" sz="3200" dirty="0">
              <a:solidFill>
                <a:srgbClr val="0070C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68712" y="1754856"/>
            <a:ext cx="10739693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sz="2400" i="1" baseline="30000" dirty="0" smtClean="0"/>
              <a:t>74</a:t>
            </a:r>
            <a:r>
              <a:rPr lang="it-IT" sz="2400" i="1" dirty="0" smtClean="0"/>
              <a:t>Benedica </a:t>
            </a:r>
            <a:r>
              <a:rPr lang="it-IT" sz="2400" i="1" dirty="0"/>
              <a:t>la terra il Signore, lo lodi e lo esalti nei secoli. </a:t>
            </a:r>
            <a:endParaRPr lang="it-IT" sz="2400" dirty="0"/>
          </a:p>
          <a:p>
            <a:r>
              <a:rPr lang="it-IT" sz="2400" i="1" baseline="30000" dirty="0"/>
              <a:t>75</a:t>
            </a:r>
            <a:r>
              <a:rPr lang="it-IT" sz="2400" i="1" dirty="0"/>
              <a:t>Benedite, monti e colline, il Signore, lodatelo ed esaltatelo nei secoli. </a:t>
            </a:r>
            <a:endParaRPr lang="it-IT" sz="2400" dirty="0"/>
          </a:p>
          <a:p>
            <a:r>
              <a:rPr lang="it-IT" sz="2400" i="1" baseline="30000" dirty="0"/>
              <a:t>76</a:t>
            </a:r>
            <a:r>
              <a:rPr lang="it-IT" sz="2400" i="1" dirty="0"/>
              <a:t>Benedite, creature tutte che germinate sulla terra, il Signore, </a:t>
            </a:r>
            <a:endParaRPr lang="it-IT" sz="2400" i="1" dirty="0" smtClean="0"/>
          </a:p>
          <a:p>
            <a:pPr marL="0" indent="0">
              <a:buNone/>
            </a:pPr>
            <a:r>
              <a:rPr lang="it-IT" sz="2400" i="1" dirty="0"/>
              <a:t>	</a:t>
            </a:r>
            <a:r>
              <a:rPr lang="it-IT" sz="2400" i="1" dirty="0" smtClean="0"/>
              <a:t>lodatelo </a:t>
            </a:r>
            <a:r>
              <a:rPr lang="it-IT" sz="2400" i="1" dirty="0"/>
              <a:t>ed esaltatelo nei secoli. </a:t>
            </a:r>
            <a:r>
              <a:rPr lang="it-IT" sz="2400" i="1" dirty="0" err="1" smtClean="0">
                <a:solidFill>
                  <a:srgbClr val="FF0000"/>
                </a:solidFill>
              </a:rPr>
              <a:t>Rit</a:t>
            </a:r>
            <a:r>
              <a:rPr lang="it-IT" sz="2400" i="1" dirty="0" smtClean="0">
                <a:solidFill>
                  <a:srgbClr val="FF0000"/>
                </a:solidFill>
              </a:rPr>
              <a:t>.</a:t>
            </a:r>
            <a:endParaRPr lang="it-IT" sz="2400" dirty="0"/>
          </a:p>
          <a:p>
            <a:pPr algn="just"/>
            <a:endParaRPr lang="it-IT" sz="2400" i="1" baseline="30000" dirty="0" smtClean="0"/>
          </a:p>
          <a:p>
            <a:pPr algn="just"/>
            <a:endParaRPr lang="it-IT" sz="2400" i="1" baseline="30000" dirty="0" smtClean="0"/>
          </a:p>
          <a:p>
            <a:pPr algn="just"/>
            <a:endParaRPr lang="it-IT" sz="2400" i="1" baseline="30000" dirty="0" smtClean="0"/>
          </a:p>
          <a:p>
            <a:r>
              <a:rPr lang="it-IT" sz="2400" i="1" baseline="30000" dirty="0" smtClean="0"/>
              <a:t>79</a:t>
            </a:r>
            <a:r>
              <a:rPr lang="it-IT" sz="2400" i="1" dirty="0" smtClean="0"/>
              <a:t>Benedite</a:t>
            </a:r>
            <a:r>
              <a:rPr lang="it-IT" sz="2400" i="1" dirty="0"/>
              <a:t>, mostri marini e quanto si muove nell’acqua, il  Signore, lodatelo ed esaltatelo nei secoli. </a:t>
            </a:r>
            <a:endParaRPr lang="it-IT" sz="2400" dirty="0"/>
          </a:p>
          <a:p>
            <a:r>
              <a:rPr lang="it-IT" sz="2400" i="1" baseline="30000" dirty="0"/>
              <a:t>80</a:t>
            </a:r>
            <a:r>
              <a:rPr lang="it-IT" sz="2400" i="1" dirty="0"/>
              <a:t>Benedite, uccelli tutti dell’aria, il Signore, lodatelo ed esaltatelo nei secoli. </a:t>
            </a:r>
            <a:endParaRPr lang="it-IT" sz="2400" dirty="0"/>
          </a:p>
          <a:p>
            <a:r>
              <a:rPr lang="it-IT" sz="2400" i="1" baseline="30000" dirty="0"/>
              <a:t>81</a:t>
            </a:r>
            <a:r>
              <a:rPr lang="it-IT" sz="2400" i="1" dirty="0"/>
              <a:t>Benedite, animali tutti, selvaggi e domestici, il Signore, </a:t>
            </a:r>
            <a:endParaRPr lang="it-IT" sz="2400" i="1" dirty="0" smtClean="0"/>
          </a:p>
          <a:p>
            <a:pPr marL="0" indent="0">
              <a:buNone/>
            </a:pPr>
            <a:r>
              <a:rPr lang="it-IT" sz="2400" i="1" dirty="0"/>
              <a:t>	</a:t>
            </a:r>
            <a:r>
              <a:rPr lang="it-IT" sz="2400" i="1" dirty="0" smtClean="0"/>
              <a:t>lodatelo </a:t>
            </a:r>
            <a:r>
              <a:rPr lang="it-IT" sz="2400" i="1" dirty="0"/>
              <a:t>ed esaltatelo nei secoli</a:t>
            </a:r>
            <a:r>
              <a:rPr lang="it-IT" sz="2400" i="1" dirty="0" smtClean="0"/>
              <a:t>.</a:t>
            </a:r>
          </a:p>
          <a:p>
            <a:r>
              <a:rPr lang="it-IT" sz="2400" i="1" baseline="30000" dirty="0" smtClean="0"/>
              <a:t>82</a:t>
            </a:r>
            <a:r>
              <a:rPr lang="it-IT" sz="2400" i="1" dirty="0" smtClean="0"/>
              <a:t>Benedite, figli dell’uomo, il Signore, lodatelo ed esaltatelo nei secoli. </a:t>
            </a:r>
            <a:r>
              <a:rPr lang="it-IT" sz="3200" i="1" dirty="0" err="1">
                <a:solidFill>
                  <a:srgbClr val="FF0000"/>
                </a:solidFill>
              </a:rPr>
              <a:t>Rit</a:t>
            </a:r>
            <a:r>
              <a:rPr lang="it-IT" sz="3200" i="1" dirty="0">
                <a:solidFill>
                  <a:srgbClr val="FF0000"/>
                </a:solidFill>
              </a:rPr>
              <a:t>.</a:t>
            </a:r>
            <a:endParaRPr kumimoji="0" lang="fr-FR" altLang="it-IT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837386" y="6396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it-IT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Padre</a:t>
            </a:r>
            <a:r>
              <a:rPr lang="fr-FR" altLang="it-I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it-IT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Nostro</a:t>
            </a:r>
            <a:r>
              <a:rPr lang="fr-FR" altLang="it-IT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altLang="it-IT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Benedizione</a:t>
            </a:r>
            <a:endParaRPr lang="fr-FR" alt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144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06061" y="412125"/>
            <a:ext cx="7495504" cy="138499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Compagni di viaggio</a:t>
            </a:r>
            <a:endParaRPr lang="it-IT" sz="2800" dirty="0"/>
          </a:p>
          <a:p>
            <a:pPr algn="ctr"/>
            <a:r>
              <a:rPr lang="it-IT" sz="2800" b="1" dirty="0"/>
              <a:t>Dio e l’uomo giocano con gli animali, </a:t>
            </a:r>
            <a:endParaRPr lang="it-IT" sz="2800" b="1" dirty="0" smtClean="0"/>
          </a:p>
          <a:p>
            <a:pPr algn="ctr"/>
            <a:r>
              <a:rPr lang="it-IT" sz="2800" b="1" dirty="0" smtClean="0"/>
              <a:t>gli </a:t>
            </a:r>
            <a:r>
              <a:rPr lang="it-IT" sz="2800" b="1" dirty="0"/>
              <a:t>animali di Gesù, gli animali con i </a:t>
            </a:r>
            <a:r>
              <a:rPr lang="it-IT" sz="2800" b="1" dirty="0" smtClean="0"/>
              <a:t>Santi</a:t>
            </a:r>
            <a:endParaRPr lang="it-IT" sz="28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06062" y="2148625"/>
            <a:ext cx="960764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 </a:t>
            </a:r>
            <a:endParaRPr lang="it-IT" dirty="0"/>
          </a:p>
          <a:p>
            <a:pPr algn="ctr"/>
            <a:r>
              <a:rPr lang="it-IT" sz="2400" baseline="30000" dirty="0"/>
              <a:t>5.17</a:t>
            </a:r>
            <a:r>
              <a:rPr lang="it-IT" sz="2400" dirty="0"/>
              <a:t>Tobia uscì per </a:t>
            </a:r>
            <a:r>
              <a:rPr lang="it-IT" sz="2400" b="1" dirty="0"/>
              <a:t>mettersi in viaggio</a:t>
            </a:r>
            <a:r>
              <a:rPr lang="it-IT" sz="2400" dirty="0"/>
              <a:t> e baciò il padre e la </a:t>
            </a:r>
            <a:r>
              <a:rPr lang="it-IT" sz="2400" dirty="0" smtClean="0"/>
              <a:t>madre.</a:t>
            </a:r>
            <a:endParaRPr lang="it-IT" sz="2400" dirty="0"/>
          </a:p>
          <a:p>
            <a:pPr algn="ctr"/>
            <a:r>
              <a:rPr lang="it-IT" sz="2400" baseline="30000" dirty="0"/>
              <a:t>6,1</a:t>
            </a:r>
            <a:r>
              <a:rPr lang="it-IT" sz="2400" dirty="0"/>
              <a:t>Il giovane partì insieme </a:t>
            </a:r>
            <a:r>
              <a:rPr lang="it-IT" sz="2400" b="1" dirty="0"/>
              <a:t>con l’angelo</a:t>
            </a:r>
            <a:r>
              <a:rPr lang="it-IT" sz="2400" dirty="0"/>
              <a:t>, </a:t>
            </a:r>
            <a:endParaRPr lang="it-IT" sz="2400" dirty="0" smtClean="0"/>
          </a:p>
          <a:p>
            <a:pPr algn="ctr"/>
            <a:r>
              <a:rPr lang="it-IT" sz="2400" dirty="0" smtClean="0"/>
              <a:t>e </a:t>
            </a:r>
            <a:r>
              <a:rPr lang="it-IT" sz="2400" dirty="0"/>
              <a:t>anche </a:t>
            </a:r>
            <a:r>
              <a:rPr lang="it-IT" sz="2400" b="1" dirty="0"/>
              <a:t>il cane</a:t>
            </a:r>
            <a:r>
              <a:rPr lang="it-IT" sz="2400" dirty="0"/>
              <a:t> li seguì e s’avviò con loro. </a:t>
            </a:r>
          </a:p>
          <a:p>
            <a:pPr algn="ctr"/>
            <a:r>
              <a:rPr lang="it-IT" sz="2400" b="1" dirty="0"/>
              <a:t>Camminarono insieme</a:t>
            </a:r>
            <a:r>
              <a:rPr lang="it-IT" sz="2400" dirty="0"/>
              <a:t> finché li sorprese la prima sera; </a:t>
            </a:r>
          </a:p>
          <a:p>
            <a:pPr algn="ctr"/>
            <a:r>
              <a:rPr lang="it-IT" sz="2400" dirty="0"/>
              <a:t>allora si fermarono a passare la </a:t>
            </a:r>
            <a:r>
              <a:rPr lang="it-IT" sz="2400" b="1" dirty="0"/>
              <a:t>notte</a:t>
            </a:r>
            <a:r>
              <a:rPr lang="it-IT" sz="2400" dirty="0"/>
              <a:t> sul fiume Tigri.</a:t>
            </a:r>
          </a:p>
          <a:p>
            <a:pPr algn="ctr"/>
            <a:r>
              <a:rPr lang="it-IT" i="1" dirty="0"/>
              <a:t>Dal libro di Tobia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1361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2F"/>
            </a:gs>
            <a:gs pos="100000">
              <a:srgbClr val="0033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919288" y="692151"/>
            <a:ext cx="8229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sz="2000" smtClean="0">
              <a:solidFill>
                <a:srgbClr val="FCDB18"/>
              </a:solidFill>
              <a:latin typeface="Gatineau" pitchFamily="2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689" y="569320"/>
            <a:ext cx="5377218" cy="562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54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2F"/>
            </a:gs>
            <a:gs pos="100000">
              <a:srgbClr val="0033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919288" y="692151"/>
            <a:ext cx="8229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sz="2000" smtClean="0">
              <a:solidFill>
                <a:srgbClr val="FCDB18"/>
              </a:solidFill>
              <a:latin typeface="Gatineau" pitchFamily="2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95300"/>
            <a:ext cx="59436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85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196</TotalTime>
  <Words>349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22" baseType="lpstr">
      <vt:lpstr>Arial</vt:lpstr>
      <vt:lpstr>Calibri</vt:lpstr>
      <vt:lpstr>Gatineau</vt:lpstr>
      <vt:lpstr>Gill Sans Nova Ultra Bold</vt:lpstr>
      <vt:lpstr>Ink Free</vt:lpstr>
      <vt:lpstr>Segoe Script</vt:lpstr>
      <vt:lpstr>Times New Roman</vt:lpstr>
      <vt:lpstr>Trebuchet MS</vt:lpstr>
      <vt:lpstr>Wingdings 3</vt:lpstr>
      <vt:lpstr>Sfaccettatura</vt:lpstr>
      <vt:lpstr>Struttura predefinita</vt:lpstr>
      <vt:lpstr>Presentazione Progetti  Adams- Fism Bergamo  a. s. 2018/19</vt:lpstr>
      <vt:lpstr>       PER PREGARE INSIEME</vt:lpstr>
      <vt:lpstr>Presentazione standard di PowerPoint</vt:lpstr>
      <vt:lpstr> </vt:lpstr>
      <vt:lpstr>Presentazione standard di PowerPoint</vt:lpstr>
      <vt:lpstr>LAUDATE OMNES GENTES (Taizé) Laudate omnes gentes, laudate Dominum! Laudate omnes gentes, laudate Dominum!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Progetto di Educazione Religiosa  a.s. 2018/19</dc:title>
  <dc:creator>Pinuccia</dc:creator>
  <cp:lastModifiedBy>User</cp:lastModifiedBy>
  <cp:revision>29</cp:revision>
  <dcterms:created xsi:type="dcterms:W3CDTF">2018-08-20T19:56:23Z</dcterms:created>
  <dcterms:modified xsi:type="dcterms:W3CDTF">2018-08-31T21:02:21Z</dcterms:modified>
</cp:coreProperties>
</file>